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47" d="100"/>
          <a:sy n="47" d="100"/>
        </p:scale>
        <p:origin x="140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6350" y="-11290"/>
            <a:ext cx="6878487" cy="9166580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7947" y="3206046"/>
            <a:ext cx="4370039" cy="2195069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7947" y="5401113"/>
            <a:ext cx="4370039" cy="1462532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F081-507F-485C-847E-F5C198BF4188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BD0B6-76FA-4D57-B98D-289D3A893346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2800"/>
            <a:ext cx="4760786" cy="4538133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960533"/>
            <a:ext cx="4760786" cy="2094616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  <a:endParaRPr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F081-507F-485C-847E-F5C198BF4188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BD0B6-76FA-4D57-B98D-289D3A893346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64" y="812800"/>
            <a:ext cx="4554137" cy="4030133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25806" y="4842933"/>
            <a:ext cx="4064853" cy="508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  <a:endParaRPr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5960533"/>
            <a:ext cx="4760786" cy="2094616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  <a:endParaRPr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F081-507F-485C-847E-F5C198BF4188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BD0B6-76FA-4D57-B98D-289D3A893346}" type="slidenum">
              <a:rPr kumimoji="1" lang="ja-JP" altLang="en-US" smtClean="0"/>
            </a:fld>
            <a:endParaRPr kumimoji="1" lang="ja-JP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362034" y="1053838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  <a:endParaRPr lang="en-US" sz="6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60775" y="3848742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  <a:endParaRPr lang="en-US" sz="6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575984"/>
            <a:ext cx="4760786" cy="3460613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036597"/>
            <a:ext cx="4760786" cy="2018552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  <a:endParaRPr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F081-507F-485C-847E-F5C198BF4188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BD0B6-76FA-4D57-B98D-289D3A893346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64" y="812800"/>
            <a:ext cx="4554137" cy="4030133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198" y="5350933"/>
            <a:ext cx="4760787" cy="685664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  <a:endParaRPr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036597"/>
            <a:ext cx="4760786" cy="2018552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  <a:endParaRPr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F081-507F-485C-847E-F5C198BF4188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BD0B6-76FA-4D57-B98D-289D3A893346}" type="slidenum">
              <a:rPr kumimoji="1" lang="ja-JP" altLang="en-US" smtClean="0"/>
            </a:fld>
            <a:endParaRPr kumimoji="1" lang="ja-JP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362034" y="1053838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  <a:endParaRPr lang="en-US" sz="6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60775" y="3848742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  <a:endParaRPr lang="en-US" sz="6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886" y="812800"/>
            <a:ext cx="4756099" cy="4030133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198" y="5350933"/>
            <a:ext cx="4760787" cy="685664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  <a:endParaRPr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036597"/>
            <a:ext cx="4760786" cy="2018552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  <a:endParaRPr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F081-507F-485C-847E-F5C198BF4188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BD0B6-76FA-4D57-B98D-289D3A893346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  <a:endParaRPr lang="ja-JP" altLang="en-US"/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  <a:endParaRPr lang="ja-JP" altLang="en-US"/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  <a:endParaRPr lang="ja-JP" altLang="en-US"/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  <a:endParaRPr lang="ja-JP" altLang="en-US"/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F081-507F-485C-847E-F5C198BF4188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BD0B6-76FA-4D57-B98D-289D3A893346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82984" y="812801"/>
            <a:ext cx="734109" cy="7001935"/>
          </a:xfrm>
        </p:spPr>
        <p:txBody>
          <a:bodyPr vert="eaVert" anchor="ctr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812801"/>
            <a:ext cx="3896270" cy="700193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  <a:endParaRPr lang="ja-JP" altLang="en-US"/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  <a:endParaRPr lang="ja-JP" altLang="en-US"/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  <a:endParaRPr lang="ja-JP" altLang="en-US"/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  <a:endParaRPr lang="ja-JP" altLang="en-US"/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F081-507F-485C-847E-F5C198BF4188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BD0B6-76FA-4D57-B98D-289D3A893346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  <a:endParaRPr lang="ja-JP" altLang="en-US"/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  <a:endParaRPr lang="ja-JP" altLang="en-US"/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  <a:endParaRPr lang="ja-JP" altLang="en-US"/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  <a:endParaRPr lang="ja-JP" altLang="en-US"/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F081-507F-485C-847E-F5C198BF4188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BD0B6-76FA-4D57-B98D-289D3A893346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601158"/>
            <a:ext cx="4760786" cy="2435441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036597"/>
            <a:ext cx="4760786" cy="11472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  <a:endParaRPr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F081-507F-485C-847E-F5C198BF4188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BD0B6-76FA-4D57-B98D-289D3A893346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2800"/>
            <a:ext cx="4760786" cy="176106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880785"/>
            <a:ext cx="2316082" cy="5174363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  <a:endParaRPr lang="ja-JP" altLang="en-US"/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  <a:endParaRPr lang="ja-JP" altLang="en-US"/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  <a:endParaRPr lang="ja-JP" altLang="en-US"/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  <a:endParaRPr lang="ja-JP" altLang="en-US"/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1903" y="2880787"/>
            <a:ext cx="2316083" cy="517436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  <a:endParaRPr lang="ja-JP" altLang="en-US"/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  <a:endParaRPr lang="ja-JP" altLang="en-US"/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  <a:endParaRPr lang="ja-JP" altLang="en-US"/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  <a:endParaRPr lang="ja-JP" altLang="en-US"/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F081-507F-485C-847E-F5C198BF4188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BD0B6-76FA-4D57-B98D-289D3A893346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2800"/>
            <a:ext cx="4760785" cy="1761067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881311"/>
            <a:ext cx="2318004" cy="768349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  <a:endParaRPr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3649662"/>
            <a:ext cx="2318004" cy="4405489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  <a:endParaRPr lang="ja-JP" altLang="en-US"/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  <a:endParaRPr lang="ja-JP" altLang="en-US"/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  <a:endParaRPr lang="ja-JP" altLang="en-US"/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  <a:endParaRPr lang="ja-JP" altLang="en-US"/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99980" y="2881311"/>
            <a:ext cx="2318004" cy="768349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  <a:endParaRPr lang="ja-JP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899980" y="3649662"/>
            <a:ext cx="2318004" cy="4405489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  <a:endParaRPr lang="ja-JP" altLang="en-US"/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  <a:endParaRPr lang="ja-JP" altLang="en-US"/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  <a:endParaRPr lang="ja-JP" altLang="en-US"/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  <a:endParaRPr lang="ja-JP" altLang="en-US"/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F081-507F-485C-847E-F5C198BF4188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BD0B6-76FA-4D57-B98D-289D3A893346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812800"/>
            <a:ext cx="4760786" cy="176106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F081-507F-485C-847E-F5C198BF4188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BD0B6-76FA-4D57-B98D-289D3A893346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F081-507F-485C-847E-F5C198BF4188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BD0B6-76FA-4D57-B98D-289D3A893346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998139"/>
            <a:ext cx="2092637" cy="1704621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8456" y="686567"/>
            <a:ext cx="2539528" cy="7368583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  <a:endParaRPr lang="ja-JP" altLang="en-US"/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  <a:endParaRPr lang="ja-JP" altLang="en-US"/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  <a:endParaRPr lang="ja-JP" altLang="en-US"/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  <a:endParaRPr lang="ja-JP" altLang="en-US"/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3702759"/>
            <a:ext cx="2092637" cy="3445932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ja-JP" altLang="en-US"/>
              <a:t>マスター テキストの書式設定</a:t>
            </a:r>
            <a:endParaRPr lang="ja-JP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F081-507F-485C-847E-F5C198BF4188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BD0B6-76FA-4D57-B98D-289D3A893346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400800"/>
            <a:ext cx="4760786" cy="755651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57199" y="812800"/>
            <a:ext cx="4760786" cy="5127624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7156451"/>
            <a:ext cx="4760786" cy="898699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  <a:endParaRPr lang="ja-JP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F081-507F-485C-847E-F5C198BF4188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BD0B6-76FA-4D57-B98D-289D3A893346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6350" y="-11290"/>
            <a:ext cx="6878488" cy="9166580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12800"/>
            <a:ext cx="4760785" cy="17610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880787"/>
            <a:ext cx="4760786" cy="5174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  <a:endParaRPr lang="ja-JP" altLang="en-US"/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  <a:endParaRPr lang="ja-JP" altLang="en-US"/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  <a:endParaRPr lang="ja-JP" altLang="en-US"/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  <a:endParaRPr lang="ja-JP" altLang="en-US"/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53944" y="8055152"/>
            <a:ext cx="513099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BF081-507F-485C-847E-F5C198BF4188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8055152"/>
            <a:ext cx="346723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33507" y="8055152"/>
            <a:ext cx="384479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4ACBD0B6-76FA-4D57-B98D-289D3A893346}" type="slidenum">
              <a:rPr kumimoji="1" lang="ja-JP" altLang="en-US" smtClean="0"/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342900" rtl="0" eaLnBrk="1" latinLnBrk="0" hangingPunct="1">
        <a:spcBef>
          <a:spcPct val="0"/>
        </a:spcBef>
        <a:buNone/>
        <a:defRPr kumimoji="1"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kumimoji="1"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530" indent="-21463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kumimoji="1"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kumimoji="1"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kumimoji="1"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kumimoji="1"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kumimoji="1"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kumimoji="1"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kumimoji="1"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89147" y="0"/>
            <a:ext cx="4370039" cy="990034"/>
          </a:xfrm>
        </p:spPr>
        <p:txBody>
          <a:bodyPr/>
          <a:lstStyle/>
          <a:p>
            <a:r>
              <a:rPr lang="ja-JP" altLang="en-US" sz="3600" dirty="0"/>
              <a:t>ホワイトニング</a:t>
            </a:r>
            <a:endParaRPr kumimoji="1" lang="ja-JP" altLang="en-US" sz="3600" dirty="0"/>
          </a:p>
        </p:txBody>
      </p:sp>
      <p:pic>
        <p:nvPicPr>
          <p:cNvPr id="4" name="図 3" descr="歯をむき出している女の子&#10;&#10;低い精度で自動的に生成された説明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7448" y="911646"/>
            <a:ext cx="2291038" cy="1527676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288925" y="2605405"/>
            <a:ext cx="5558155" cy="347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accent2">
                    <a:lumMod val="75000"/>
                  </a:schemeClr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☆オフィスホワイトニング１６本　</a:t>
            </a:r>
            <a:r>
              <a:rPr kumimoji="1" lang="en-US" altLang="ja-JP" sz="2000" b="1" dirty="0">
                <a:solidFill>
                  <a:schemeClr val="accent2">
                    <a:lumMod val="75000"/>
                  </a:schemeClr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20,000</a:t>
            </a:r>
            <a:r>
              <a:rPr kumimoji="1" lang="ja-JP" altLang="en-US" sz="2000" b="1" dirty="0">
                <a:solidFill>
                  <a:schemeClr val="accent2">
                    <a:lumMod val="75000"/>
                  </a:schemeClr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円</a:t>
            </a:r>
            <a:endParaRPr kumimoji="1" lang="en-US" altLang="ja-JP" sz="2000" b="1" dirty="0">
              <a:solidFill>
                <a:schemeClr val="accent2">
                  <a:lumMod val="75000"/>
                </a:schemeClr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endParaRPr kumimoji="1" lang="en-US" altLang="ja-JP" sz="2000" b="1" dirty="0">
              <a:solidFill>
                <a:schemeClr val="accent2">
                  <a:lumMod val="75000"/>
                </a:schemeClr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2000" b="1" dirty="0">
                <a:solidFill>
                  <a:schemeClr val="accent2">
                    <a:lumMod val="75000"/>
                  </a:schemeClr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☆ホームホワイトニング　　　</a:t>
            </a:r>
            <a:r>
              <a:rPr kumimoji="1" lang="en-US" altLang="ja-JP" sz="2000" b="1" dirty="0">
                <a:solidFill>
                  <a:schemeClr val="accent2">
                    <a:lumMod val="75000"/>
                  </a:schemeClr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      30,000</a:t>
            </a:r>
            <a:r>
              <a:rPr kumimoji="1" lang="ja-JP" altLang="en-US" sz="2000" b="1" dirty="0">
                <a:solidFill>
                  <a:schemeClr val="accent2">
                    <a:lumMod val="75000"/>
                  </a:schemeClr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円</a:t>
            </a:r>
            <a:endParaRPr kumimoji="1" lang="en-US" altLang="ja-JP" sz="2000" b="1" dirty="0">
              <a:solidFill>
                <a:schemeClr val="accent2">
                  <a:lumMod val="75000"/>
                </a:schemeClr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2000" b="1" dirty="0">
                <a:solidFill>
                  <a:schemeClr val="accent2">
                    <a:lumMod val="75000"/>
                  </a:schemeClr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（薬液４本付き）</a:t>
            </a:r>
            <a:endParaRPr kumimoji="1" lang="en-US" altLang="ja-JP" sz="2000" b="1" dirty="0">
              <a:solidFill>
                <a:schemeClr val="accent2">
                  <a:lumMod val="75000"/>
                </a:schemeClr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endParaRPr kumimoji="1" lang="en-US" altLang="ja-JP" sz="2000" dirty="0">
              <a:solidFill>
                <a:schemeClr val="accent2">
                  <a:lumMod val="75000"/>
                </a:schemeClr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2000" b="1" dirty="0">
                <a:solidFill>
                  <a:schemeClr val="accent2">
                    <a:lumMod val="75000"/>
                  </a:schemeClr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☆オフィス＋ホームホワイトニング</a:t>
            </a:r>
            <a:endParaRPr kumimoji="1" lang="en-US" altLang="ja-JP" sz="2000" b="1" dirty="0">
              <a:solidFill>
                <a:schemeClr val="accent2">
                  <a:lumMod val="75000"/>
                </a:schemeClr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2000" b="1" dirty="0">
                <a:solidFill>
                  <a:schemeClr val="accent2">
                    <a:lumMod val="75000"/>
                  </a:schemeClr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　　　　　　　　　　　　　</a:t>
            </a:r>
            <a:r>
              <a:rPr kumimoji="1" lang="en-US" altLang="ja-JP" sz="2000" b="1" dirty="0">
                <a:solidFill>
                  <a:schemeClr val="accent2">
                    <a:lumMod val="75000"/>
                  </a:schemeClr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      40,000</a:t>
            </a:r>
            <a:r>
              <a:rPr kumimoji="1" lang="ja-JP" altLang="en-US" sz="2000" b="1" dirty="0">
                <a:solidFill>
                  <a:schemeClr val="accent2">
                    <a:lumMod val="75000"/>
                  </a:schemeClr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円</a:t>
            </a:r>
            <a:endParaRPr kumimoji="1" lang="en-US" altLang="ja-JP" sz="2000" b="1" dirty="0">
              <a:solidFill>
                <a:schemeClr val="accent2">
                  <a:lumMod val="75000"/>
                </a:schemeClr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endParaRPr kumimoji="1" lang="en-US" altLang="ja-JP" sz="2000" b="1" dirty="0">
              <a:solidFill>
                <a:schemeClr val="accent2">
                  <a:lumMod val="75000"/>
                </a:schemeClr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2000" b="1" dirty="0">
                <a:solidFill>
                  <a:schemeClr val="accent2">
                    <a:lumMod val="75000"/>
                  </a:schemeClr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☆パーフェクトホワイトニング</a:t>
            </a:r>
            <a:endParaRPr kumimoji="1" lang="en-US" altLang="ja-JP" sz="2000" b="1" dirty="0">
              <a:solidFill>
                <a:schemeClr val="accent2">
                  <a:lumMod val="75000"/>
                </a:schemeClr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2000" b="1" dirty="0">
                <a:solidFill>
                  <a:schemeClr val="accent2">
                    <a:lumMod val="75000"/>
                  </a:schemeClr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（オフィス２回＋ホームホワイトニング）</a:t>
            </a:r>
            <a:endParaRPr kumimoji="1" lang="en-US" altLang="ja-JP" sz="2000" b="1" dirty="0">
              <a:solidFill>
                <a:schemeClr val="accent2">
                  <a:lumMod val="75000"/>
                </a:schemeClr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2000" b="1" dirty="0">
                <a:solidFill>
                  <a:schemeClr val="accent2">
                    <a:lumMod val="75000"/>
                  </a:schemeClr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　　　　　　　　　　　　　</a:t>
            </a:r>
            <a:r>
              <a:rPr kumimoji="1" lang="en-US" altLang="ja-JP" sz="2000" b="1" dirty="0">
                <a:solidFill>
                  <a:schemeClr val="accent2">
                    <a:lumMod val="75000"/>
                  </a:schemeClr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      50,000</a:t>
            </a:r>
            <a:r>
              <a:rPr kumimoji="1" lang="ja-JP" altLang="en-US" sz="2000" b="1" dirty="0">
                <a:solidFill>
                  <a:schemeClr val="accent2">
                    <a:lumMod val="75000"/>
                  </a:schemeClr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円</a:t>
            </a:r>
            <a:endParaRPr kumimoji="1" lang="ja-JP" altLang="en-US" sz="2000" b="1" dirty="0">
              <a:solidFill>
                <a:schemeClr val="accent2">
                  <a:lumMod val="75000"/>
                </a:schemeClr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pic>
        <p:nvPicPr>
          <p:cNvPr id="6" name="図 5" descr="食品, テーブル, リンゴ, ピンク が含まれている画像&#10;&#10;自動的に生成された説明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1" t="12902" r="8871" b="12040"/>
          <a:stretch>
            <a:fillRect/>
          </a:stretch>
        </p:blipFill>
        <p:spPr>
          <a:xfrm>
            <a:off x="651730" y="6230601"/>
            <a:ext cx="2312684" cy="1493161"/>
          </a:xfrm>
          <a:prstGeom prst="rect">
            <a:avLst/>
          </a:prstGeom>
        </p:spPr>
      </p:pic>
      <p:pic>
        <p:nvPicPr>
          <p:cNvPr id="12" name="図 11" descr="食品, 作品, テーブル, 座る が含まれている画像&#10;&#10;自動的に生成された説明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" t="7524" r="6765" b="8607"/>
          <a:stretch>
            <a:fillRect/>
          </a:stretch>
        </p:blipFill>
        <p:spPr>
          <a:xfrm>
            <a:off x="3272847" y="6237868"/>
            <a:ext cx="2224680" cy="1516726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1400696" y="7795869"/>
            <a:ext cx="934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Before 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938839" y="7795869"/>
            <a:ext cx="1031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After</a:t>
            </a:r>
            <a:r>
              <a:rPr kumimoji="1" lang="ja-JP" altLang="en-US" dirty="0"/>
              <a:t>✨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57042" y="8193046"/>
            <a:ext cx="6417141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・価格はすべて税抜き価格です</a:t>
            </a:r>
            <a:endParaRPr kumimoji="1" lang="en-US" altLang="ja-JP" sz="1200" dirty="0"/>
          </a:p>
          <a:p>
            <a:r>
              <a:rPr kumimoji="1" lang="ja-JP" altLang="en-US" sz="1200" dirty="0"/>
              <a:t>・すべてのコースは初回ホワイトニング</a:t>
            </a:r>
            <a:r>
              <a:rPr kumimoji="1" lang="ja-JP" altLang="en-US" sz="1200" dirty="0"/>
              <a:t>治療から１年間有効です</a:t>
            </a:r>
            <a:endParaRPr kumimoji="1" lang="en-US" altLang="ja-JP" sz="1200" dirty="0"/>
          </a:p>
          <a:p>
            <a:r>
              <a:rPr kumimoji="1" lang="ja-JP" altLang="en-US" sz="1200" dirty="0"/>
              <a:t>・オフィスホワイトニング２回目をご希望の場合は初回ホワイトニングから</a:t>
            </a:r>
            <a:endParaRPr kumimoji="1" lang="ja-JP" altLang="en-US" sz="1200" dirty="0"/>
          </a:p>
          <a:p>
            <a:r>
              <a:rPr kumimoji="1" lang="ja-JP" altLang="en-US" sz="1200" dirty="0"/>
              <a:t>　１年以内に</a:t>
            </a:r>
            <a:r>
              <a:rPr kumimoji="1" lang="ja-JP" altLang="en-US" sz="1200" dirty="0"/>
              <a:t>限り５０００円割引となります</a:t>
            </a:r>
            <a:endParaRPr kumimoji="1" lang="ja-JP" altLang="en-US" sz="12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323003" y="2069355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chemeClr val="accent1">
                    <a:lumMod val="75000"/>
                  </a:schemeClr>
                </a:solidFill>
              </a:rPr>
              <a:t>美しい笑顔に、、！</a:t>
            </a:r>
            <a:endParaRPr kumimoji="1" lang="ja-JP" alt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46931" y="241276"/>
            <a:ext cx="3859772" cy="646331"/>
          </a:xfrm>
        </p:spPr>
        <p:txBody>
          <a:bodyPr/>
          <a:lstStyle/>
          <a:p>
            <a:r>
              <a:rPr kumimoji="1" lang="en-US" altLang="ja-JP" sz="3600" dirty="0"/>
              <a:t>Teeth Whitening</a:t>
            </a:r>
            <a:endParaRPr kumimoji="1" lang="ja-JP" altLang="en-US" sz="3600" dirty="0"/>
          </a:p>
        </p:txBody>
      </p:sp>
      <p:pic>
        <p:nvPicPr>
          <p:cNvPr id="4" name="図 3" descr="歯をむき出している女の子&#10;&#10;低い精度で自動的に生成された説明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4433" y="1001816"/>
            <a:ext cx="2291038" cy="1527676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67532" y="2757910"/>
            <a:ext cx="5186148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accent2">
                    <a:lumMod val="75000"/>
                  </a:schemeClr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☆</a:t>
            </a:r>
            <a:r>
              <a:rPr kumimoji="1" lang="en-US" altLang="ja-JP" sz="2000" b="1" dirty="0">
                <a:solidFill>
                  <a:schemeClr val="accent2">
                    <a:lumMod val="75000"/>
                  </a:schemeClr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Office whitening</a:t>
            </a:r>
            <a:r>
              <a:rPr kumimoji="1" lang="ja-JP" altLang="en-US" sz="2000" b="1" dirty="0">
                <a:solidFill>
                  <a:schemeClr val="accent2">
                    <a:lumMod val="75000"/>
                  </a:schemeClr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   </a:t>
            </a:r>
            <a:r>
              <a:rPr kumimoji="1" lang="en-US" altLang="ja-JP" sz="2000" b="1" dirty="0">
                <a:solidFill>
                  <a:schemeClr val="accent2">
                    <a:lumMod val="75000"/>
                  </a:schemeClr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20,000yen</a:t>
            </a:r>
            <a:endParaRPr kumimoji="1" lang="en-US" altLang="ja-JP" sz="2000" b="1" dirty="0">
              <a:solidFill>
                <a:schemeClr val="accent2">
                  <a:lumMod val="75000"/>
                </a:schemeClr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endParaRPr kumimoji="1" lang="en-US" altLang="ja-JP" sz="2000" b="1" dirty="0">
              <a:solidFill>
                <a:schemeClr val="accent2">
                  <a:lumMod val="75000"/>
                </a:schemeClr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2000" b="1" dirty="0">
                <a:solidFill>
                  <a:schemeClr val="accent2">
                    <a:lumMod val="75000"/>
                  </a:schemeClr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☆</a:t>
            </a:r>
            <a:r>
              <a:rPr kumimoji="1" lang="en-US" altLang="ja-JP" sz="2000" b="1" dirty="0">
                <a:solidFill>
                  <a:schemeClr val="accent2">
                    <a:lumMod val="75000"/>
                  </a:schemeClr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Home Whitening</a:t>
            </a:r>
            <a:r>
              <a:rPr kumimoji="1" lang="ja-JP" altLang="en-US" sz="2000" b="1" dirty="0">
                <a:solidFill>
                  <a:schemeClr val="accent2">
                    <a:lumMod val="75000"/>
                  </a:schemeClr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accent2">
                    <a:lumMod val="75000"/>
                  </a:schemeClr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30,000yen</a:t>
            </a:r>
            <a:endParaRPr kumimoji="1" lang="en-US" altLang="ja-JP" sz="2000" b="1" dirty="0">
              <a:solidFill>
                <a:schemeClr val="accent2">
                  <a:lumMod val="75000"/>
                </a:schemeClr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endParaRPr kumimoji="1" lang="en-US" altLang="ja-JP" sz="2000" dirty="0">
              <a:solidFill>
                <a:schemeClr val="accent2">
                  <a:lumMod val="75000"/>
                </a:schemeClr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2000" b="1" dirty="0">
                <a:solidFill>
                  <a:schemeClr val="accent2">
                    <a:lumMod val="75000"/>
                  </a:schemeClr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☆</a:t>
            </a:r>
            <a:r>
              <a:rPr kumimoji="1" lang="en-US" altLang="ja-JP" sz="2000" b="1" dirty="0">
                <a:solidFill>
                  <a:schemeClr val="accent2">
                    <a:lumMod val="75000"/>
                  </a:schemeClr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Office</a:t>
            </a:r>
            <a:r>
              <a:rPr kumimoji="1" lang="ja-JP" altLang="en-US" sz="2000" b="1" dirty="0">
                <a:solidFill>
                  <a:schemeClr val="accent2">
                    <a:lumMod val="75000"/>
                  </a:schemeClr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＋</a:t>
            </a:r>
            <a:r>
              <a:rPr kumimoji="1" lang="en-US" altLang="ja-JP" sz="2000" b="1" dirty="0">
                <a:solidFill>
                  <a:schemeClr val="accent2">
                    <a:lumMod val="75000"/>
                  </a:schemeClr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home whitening</a:t>
            </a:r>
            <a:endParaRPr kumimoji="1" lang="en-US" altLang="ja-JP" sz="2000" b="1" dirty="0">
              <a:solidFill>
                <a:schemeClr val="accent2">
                  <a:lumMod val="75000"/>
                </a:schemeClr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2000" b="1" dirty="0">
                <a:solidFill>
                  <a:schemeClr val="accent2">
                    <a:lumMod val="75000"/>
                  </a:schemeClr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　　　　　　　　　　</a:t>
            </a:r>
            <a:r>
              <a:rPr kumimoji="1" lang="en-US" altLang="ja-JP" sz="2000" b="1" dirty="0">
                <a:solidFill>
                  <a:schemeClr val="accent2">
                    <a:lumMod val="75000"/>
                  </a:schemeClr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 40,000yen</a:t>
            </a:r>
            <a:endParaRPr kumimoji="1" lang="en-US" altLang="ja-JP" sz="2000" b="1" dirty="0">
              <a:solidFill>
                <a:schemeClr val="accent2">
                  <a:lumMod val="75000"/>
                </a:schemeClr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endParaRPr kumimoji="1" lang="en-US" altLang="ja-JP" sz="2000" b="1" dirty="0">
              <a:solidFill>
                <a:schemeClr val="accent2">
                  <a:lumMod val="75000"/>
                </a:schemeClr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2000" b="1" dirty="0">
                <a:solidFill>
                  <a:schemeClr val="accent2">
                    <a:lumMod val="75000"/>
                  </a:schemeClr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☆</a:t>
            </a:r>
            <a:r>
              <a:rPr kumimoji="1" lang="en-US" altLang="ja-JP" sz="2000" b="1" dirty="0">
                <a:solidFill>
                  <a:schemeClr val="accent2">
                    <a:lumMod val="75000"/>
                  </a:schemeClr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Professional whitening</a:t>
            </a:r>
            <a:endParaRPr kumimoji="1" lang="en-US" altLang="ja-JP" sz="2000" b="1" dirty="0">
              <a:solidFill>
                <a:schemeClr val="accent2">
                  <a:lumMod val="75000"/>
                </a:schemeClr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2000" b="1" dirty="0">
                <a:solidFill>
                  <a:schemeClr val="accent2">
                    <a:lumMod val="75000"/>
                  </a:schemeClr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（</a:t>
            </a:r>
            <a:r>
              <a:rPr kumimoji="1" lang="en-US" altLang="ja-JP" sz="2000" b="1" dirty="0">
                <a:solidFill>
                  <a:schemeClr val="accent2">
                    <a:lumMod val="75000"/>
                  </a:schemeClr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Office×</a:t>
            </a:r>
            <a:r>
              <a:rPr kumimoji="1" lang="ja-JP" altLang="en-US" sz="2000" b="1" dirty="0">
                <a:solidFill>
                  <a:schemeClr val="accent2">
                    <a:lumMod val="75000"/>
                  </a:schemeClr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２</a:t>
            </a:r>
            <a:r>
              <a:rPr kumimoji="1" lang="en-US" altLang="ja-JP" sz="2000" b="1" dirty="0">
                <a:solidFill>
                  <a:schemeClr val="accent2">
                    <a:lumMod val="75000"/>
                  </a:schemeClr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times</a:t>
            </a:r>
            <a:r>
              <a:rPr kumimoji="1" lang="ja-JP" altLang="en-US" sz="2000" b="1" dirty="0">
                <a:solidFill>
                  <a:schemeClr val="accent2">
                    <a:lumMod val="75000"/>
                  </a:schemeClr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＋</a:t>
            </a:r>
            <a:r>
              <a:rPr kumimoji="1" lang="en-US" altLang="ja-JP" sz="2000" b="1" dirty="0">
                <a:solidFill>
                  <a:schemeClr val="accent2">
                    <a:lumMod val="75000"/>
                  </a:schemeClr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home whitening</a:t>
            </a:r>
            <a:r>
              <a:rPr kumimoji="1" lang="ja-JP" altLang="en-US" sz="2000" b="1" dirty="0">
                <a:solidFill>
                  <a:schemeClr val="accent2">
                    <a:lumMod val="75000"/>
                  </a:schemeClr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）</a:t>
            </a:r>
            <a:endParaRPr kumimoji="1" lang="en-US" altLang="ja-JP" sz="2000" b="1" dirty="0">
              <a:solidFill>
                <a:schemeClr val="accent2">
                  <a:lumMod val="75000"/>
                </a:schemeClr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2000" b="1" dirty="0">
                <a:solidFill>
                  <a:schemeClr val="accent2">
                    <a:lumMod val="75000"/>
                  </a:schemeClr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　　　　　　　　　　</a:t>
            </a:r>
            <a:r>
              <a:rPr kumimoji="1" lang="en-US" altLang="ja-JP" sz="2000" b="1" dirty="0">
                <a:solidFill>
                  <a:schemeClr val="accent2">
                    <a:lumMod val="75000"/>
                  </a:schemeClr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 50,000yen</a:t>
            </a:r>
            <a:endParaRPr kumimoji="1" lang="ja-JP" altLang="en-US" sz="2000" b="1" dirty="0">
              <a:solidFill>
                <a:schemeClr val="accent2">
                  <a:lumMod val="75000"/>
                </a:schemeClr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pic>
        <p:nvPicPr>
          <p:cNvPr id="6" name="図 5" descr="食品, テーブル, リンゴ, ピンク が含まれている画像&#10;&#10;自動的に生成された説明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1" t="12902" r="8871" b="12040"/>
          <a:stretch>
            <a:fillRect/>
          </a:stretch>
        </p:blipFill>
        <p:spPr>
          <a:xfrm>
            <a:off x="644745" y="6325216"/>
            <a:ext cx="2312684" cy="1493161"/>
          </a:xfrm>
          <a:prstGeom prst="rect">
            <a:avLst/>
          </a:prstGeom>
        </p:spPr>
      </p:pic>
      <p:pic>
        <p:nvPicPr>
          <p:cNvPr id="12" name="図 11" descr="食品, 作品, テーブル, 座る が含まれている画像&#10;&#10;自動的に生成された説明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" t="7524" r="6765" b="8607"/>
          <a:stretch>
            <a:fillRect/>
          </a:stretch>
        </p:blipFill>
        <p:spPr>
          <a:xfrm>
            <a:off x="3313487" y="6325498"/>
            <a:ext cx="2224680" cy="1516726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1333386" y="7885404"/>
            <a:ext cx="934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Before 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848669" y="7885404"/>
            <a:ext cx="1031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After</a:t>
            </a:r>
            <a:r>
              <a:rPr kumimoji="1" lang="ja-JP" altLang="en-US" dirty="0"/>
              <a:t>✨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67532" y="8330841"/>
            <a:ext cx="6417141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・</a:t>
            </a:r>
            <a:r>
              <a:rPr kumimoji="1" lang="en-US" altLang="ja-JP" sz="1200" dirty="0"/>
              <a:t>these course not includes tax.</a:t>
            </a:r>
            <a:endParaRPr kumimoji="1" lang="en-US" altLang="ja-JP" sz="1200" dirty="0"/>
          </a:p>
          <a:p>
            <a:r>
              <a:rPr kumimoji="1" lang="ja-JP" altLang="en-US" sz="1200" dirty="0"/>
              <a:t>・</a:t>
            </a:r>
            <a:r>
              <a:rPr kumimoji="1" lang="en-US" altLang="ja-JP" sz="1200" dirty="0"/>
              <a:t>these course valid for 1 year.</a:t>
            </a:r>
            <a:endParaRPr kumimoji="1" lang="en-US" altLang="ja-JP" sz="1200" dirty="0"/>
          </a:p>
          <a:p>
            <a:r>
              <a:rPr kumimoji="1" lang="ja-JP" altLang="en-US" sz="1200" dirty="0"/>
              <a:t>・</a:t>
            </a:r>
            <a:r>
              <a:rPr kumimoji="1" lang="en-US" altLang="ja-JP" sz="1200" dirty="0"/>
              <a:t>The</a:t>
            </a:r>
            <a:r>
              <a:rPr kumimoji="1" lang="ja-JP" altLang="en-US" sz="1200" dirty="0"/>
              <a:t> </a:t>
            </a:r>
            <a:r>
              <a:rPr kumimoji="1" lang="en-US" altLang="ja-JP" sz="1200" dirty="0"/>
              <a:t>second time of office whitening will be 5,000 yen off.</a:t>
            </a:r>
            <a:endParaRPr kumimoji="1" lang="en-US" altLang="ja-JP" sz="1200" dirty="0"/>
          </a:p>
          <a:p>
            <a:endParaRPr kumimoji="1" lang="ja-JP" alt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ファセット">
  <a:themeElements>
    <a:clrScheme name="ファセット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ファセット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ファセッ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609</Words>
  <Application>WPS Presentation</Application>
  <PresentationFormat>画面に合わせる (4:3)</PresentationFormat>
  <Paragraphs>51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6" baseType="lpstr">
      <vt:lpstr>Arial</vt:lpstr>
      <vt:lpstr>ＭＳ Ｐゴシック</vt:lpstr>
      <vt:lpstr>Wingdings</vt:lpstr>
      <vt:lpstr>Wingdings 3</vt:lpstr>
      <vt:lpstr>Arial</vt:lpstr>
      <vt:lpstr>AR P丸ゴシック体E</vt:lpstr>
      <vt:lpstr>HG丸ｺﾞｼｯｸM-PRO</vt:lpstr>
      <vt:lpstr>メイリオ</vt:lpstr>
      <vt:lpstr>Trebuchet MS</vt:lpstr>
      <vt:lpstr>Microsoft YaHei</vt:lpstr>
      <vt:lpstr>ＭＳ Ｐゴシック</vt:lpstr>
      <vt:lpstr>Arial Unicode MS</vt:lpstr>
      <vt:lpstr>Calibri</vt:lpstr>
      <vt:lpstr>ファセット</vt:lpstr>
      <vt:lpstr>ホワイトニング</vt:lpstr>
      <vt:lpstr>Teeth Whitening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ホワイトニング</dc:title>
  <dc:creator>西山 結実香</dc:creator>
  <cp:lastModifiedBy>mic</cp:lastModifiedBy>
  <cp:revision>7</cp:revision>
  <dcterms:created xsi:type="dcterms:W3CDTF">2023-03-21T04:28:00Z</dcterms:created>
  <dcterms:modified xsi:type="dcterms:W3CDTF">2023-04-14T05:09:35Z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A6DD54C8262E4C57AABA54D22BC66192</vt:lpwstr>
  </property>
  <property fmtid="{D5CDD505-2E9C-101B-9397-08002B2CF9AE}" pid="3" name="KSOProductBuildVer">
    <vt:lpwstr>1041-11.2.0.11417</vt:lpwstr>
  </property>
</Properties>
</file>